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embeddedFontLst>
    <p:embeddedFont>
      <p:font typeface="Arial Black" panose="020B0A04020102020204" pitchFamily="34" charset="0"/>
      <p:regular r:id="rId8"/>
      <p:bold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2" roundtripDataSignature="AMtx7mjgxOJePCMfAiCqRo0mfWsPHhHC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02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269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age">
  <p:cSld name="Title Pag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8"/>
          <p:cNvSpPr>
            <a:spLocks noGrp="1"/>
          </p:cNvSpPr>
          <p:nvPr>
            <p:ph type="pic" idx="2"/>
          </p:nvPr>
        </p:nvSpPr>
        <p:spPr>
          <a:xfrm>
            <a:off x="-7938" y="0"/>
            <a:ext cx="8767763" cy="6953250"/>
          </a:xfrm>
          <a:prstGeom prst="rect">
            <a:avLst/>
          </a:prstGeom>
          <a:noFill/>
          <a:ln>
            <a:noFill/>
          </a:ln>
        </p:spPr>
      </p:sp>
      <p:sp>
        <p:nvSpPr>
          <p:cNvPr id="13" name="Google Shape;1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  <p:sp>
        <p:nvSpPr>
          <p:cNvPr id="16" name="Google Shape;16;p8"/>
          <p:cNvSpPr txBox="1">
            <a:spLocks noGrp="1"/>
          </p:cNvSpPr>
          <p:nvPr>
            <p:ph type="title"/>
          </p:nvPr>
        </p:nvSpPr>
        <p:spPr>
          <a:xfrm>
            <a:off x="5284956" y="3058277"/>
            <a:ext cx="5748489" cy="104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D0CECE"/>
              </a:buClr>
              <a:buSzPts val="1200"/>
              <a:buFont typeface="Arial Black"/>
              <a:buNone/>
              <a:defRPr sz="1200">
                <a:solidFill>
                  <a:srgbClr val="D0CECE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 Black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3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3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umn 2 pic">
  <p:cSld name="3 coumn 2 pic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>
            <a:spLocks noGrp="1"/>
          </p:cNvSpPr>
          <p:nvPr>
            <p:ph type="pic" idx="2"/>
          </p:nvPr>
        </p:nvSpPr>
        <p:spPr>
          <a:xfrm>
            <a:off x="4210050" y="0"/>
            <a:ext cx="5514975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9"/>
          <p:cNvSpPr>
            <a:spLocks noGrp="1"/>
          </p:cNvSpPr>
          <p:nvPr>
            <p:ph type="pic" idx="3"/>
          </p:nvPr>
        </p:nvSpPr>
        <p:spPr>
          <a:xfrm>
            <a:off x="9725025" y="1597025"/>
            <a:ext cx="2466975" cy="5260975"/>
          </a:xfrm>
          <a:prstGeom prst="rect">
            <a:avLst/>
          </a:prstGeom>
          <a:noFill/>
          <a:ln>
            <a:noFill/>
          </a:ln>
        </p:spPr>
      </p:sp>
      <p:sp>
        <p:nvSpPr>
          <p:cNvPr id="20" name="Google Shape;20;p9"/>
          <p:cNvSpPr txBox="1">
            <a:spLocks noGrp="1"/>
          </p:cNvSpPr>
          <p:nvPr>
            <p:ph type="title"/>
          </p:nvPr>
        </p:nvSpPr>
        <p:spPr>
          <a:xfrm>
            <a:off x="1149096" y="4795868"/>
            <a:ext cx="247801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1200"/>
              <a:buFont typeface="Arial Black"/>
              <a:buNone/>
              <a:defRPr sz="1200">
                <a:solidFill>
                  <a:srgbClr val="75707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body" idx="1"/>
          </p:nvPr>
        </p:nvSpPr>
        <p:spPr>
          <a:xfrm>
            <a:off x="705936" y="1255096"/>
            <a:ext cx="3047014" cy="1650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757070"/>
              </a:buClr>
              <a:buSzPts val="900"/>
              <a:buNone/>
              <a:defRPr sz="900">
                <a:solidFill>
                  <a:srgbClr val="757070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4 pic">
  <p:cSld name="3 column 4 pic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>
            <a:spLocks noGrp="1"/>
          </p:cNvSpPr>
          <p:nvPr>
            <p:ph type="pic" idx="2"/>
          </p:nvPr>
        </p:nvSpPr>
        <p:spPr>
          <a:xfrm>
            <a:off x="0" y="0"/>
            <a:ext cx="2533650" cy="3414713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11"/>
          <p:cNvSpPr>
            <a:spLocks noGrp="1"/>
          </p:cNvSpPr>
          <p:nvPr>
            <p:ph type="pic" idx="3"/>
          </p:nvPr>
        </p:nvSpPr>
        <p:spPr>
          <a:xfrm>
            <a:off x="7023100" y="0"/>
            <a:ext cx="5181009" cy="3438525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11"/>
          <p:cNvSpPr>
            <a:spLocks noGrp="1"/>
          </p:cNvSpPr>
          <p:nvPr>
            <p:ph type="pic" idx="4"/>
          </p:nvPr>
        </p:nvSpPr>
        <p:spPr>
          <a:xfrm>
            <a:off x="7038904" y="3447098"/>
            <a:ext cx="5165206" cy="3406075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11"/>
          <p:cNvSpPr>
            <a:spLocks noGrp="1"/>
          </p:cNvSpPr>
          <p:nvPr>
            <p:ph type="pic" idx="5"/>
          </p:nvPr>
        </p:nvSpPr>
        <p:spPr>
          <a:xfrm>
            <a:off x="2533651" y="3423506"/>
            <a:ext cx="4487900" cy="3438525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3227742" y="815619"/>
            <a:ext cx="3117210" cy="1854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833C0B"/>
              </a:buClr>
              <a:buSzPts val="900"/>
              <a:buNone/>
              <a:defRPr sz="900">
                <a:solidFill>
                  <a:srgbClr val="833C0B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507087" y="4279396"/>
            <a:ext cx="1797202" cy="1847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1200"/>
              <a:buFont typeface="Arial Black"/>
              <a:buNone/>
              <a:defRPr sz="1200">
                <a:solidFill>
                  <a:srgbClr val="833C0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omn 3 pic">
  <p:cSld name="4 colomn 3 pic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>
            <a:spLocks noGrp="1"/>
          </p:cNvSpPr>
          <p:nvPr>
            <p:ph type="pic" idx="2"/>
          </p:nvPr>
        </p:nvSpPr>
        <p:spPr>
          <a:xfrm>
            <a:off x="3581400" y="0"/>
            <a:ext cx="2955925" cy="441325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13"/>
          <p:cNvSpPr>
            <a:spLocks noGrp="1"/>
          </p:cNvSpPr>
          <p:nvPr>
            <p:ph type="pic" idx="3"/>
          </p:nvPr>
        </p:nvSpPr>
        <p:spPr>
          <a:xfrm>
            <a:off x="9479328" y="0"/>
            <a:ext cx="2712668" cy="441325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3"/>
          <p:cNvSpPr>
            <a:spLocks noGrp="1"/>
          </p:cNvSpPr>
          <p:nvPr>
            <p:ph type="pic" idx="4"/>
          </p:nvPr>
        </p:nvSpPr>
        <p:spPr>
          <a:xfrm>
            <a:off x="6560684" y="2444851"/>
            <a:ext cx="2918637" cy="4413149"/>
          </a:xfrm>
          <a:prstGeom prst="rect">
            <a:avLst/>
          </a:prstGeom>
          <a:noFill/>
          <a:ln>
            <a:noFill/>
          </a:ln>
        </p:spPr>
      </p:sp>
      <p:sp>
        <p:nvSpPr>
          <p:cNvPr id="53" name="Google Shape;53;p13"/>
          <p:cNvSpPr>
            <a:spLocks noGrp="1"/>
          </p:cNvSpPr>
          <p:nvPr>
            <p:ph type="pic" idx="5"/>
          </p:nvPr>
        </p:nvSpPr>
        <p:spPr>
          <a:xfrm>
            <a:off x="-6758" y="4413146"/>
            <a:ext cx="3617253" cy="2444853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1025675" y="1476915"/>
            <a:ext cx="2548964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55A11"/>
              </a:buClr>
              <a:buSzPts val="1200"/>
              <a:buFont typeface="Arial Black"/>
              <a:buNone/>
              <a:defRPr sz="1200">
                <a:solidFill>
                  <a:srgbClr val="C55A1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1"/>
          </p:nvPr>
        </p:nvSpPr>
        <p:spPr>
          <a:xfrm>
            <a:off x="4111539" y="4924619"/>
            <a:ext cx="2020888" cy="160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C55A11"/>
              </a:buClr>
              <a:buSzPts val="900"/>
              <a:buNone/>
              <a:defRPr sz="900">
                <a:solidFill>
                  <a:srgbClr val="C55A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3 pic">
  <p:cSld name="3 column 3 pic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15"/>
          <p:cNvSpPr>
            <a:spLocks noGrp="1"/>
          </p:cNvSpPr>
          <p:nvPr>
            <p:ph type="pic" idx="3"/>
          </p:nvPr>
        </p:nvSpPr>
        <p:spPr>
          <a:xfrm>
            <a:off x="8189913" y="0"/>
            <a:ext cx="4002087" cy="2078038"/>
          </a:xfrm>
          <a:prstGeom prst="rect">
            <a:avLst/>
          </a:prstGeom>
          <a:noFill/>
          <a:ln>
            <a:noFill/>
          </a:ln>
        </p:spPr>
      </p:sp>
      <p:sp>
        <p:nvSpPr>
          <p:cNvPr id="66" name="Google Shape;66;p15"/>
          <p:cNvSpPr>
            <a:spLocks noGrp="1"/>
          </p:cNvSpPr>
          <p:nvPr>
            <p:ph type="pic" idx="4"/>
          </p:nvPr>
        </p:nvSpPr>
        <p:spPr>
          <a:xfrm>
            <a:off x="4572000" y="2051050"/>
            <a:ext cx="3617913" cy="4806950"/>
          </a:xfrm>
          <a:prstGeom prst="rect">
            <a:avLst/>
          </a:prstGeom>
          <a:noFill/>
          <a:ln>
            <a:noFill/>
          </a:ln>
        </p:spPr>
      </p:sp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9229457" y="3793638"/>
            <a:ext cx="220980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5623"/>
              </a:buClr>
              <a:buSzPts val="1200"/>
              <a:buFont typeface="Arial Black"/>
              <a:buNone/>
              <a:defRPr sz="1200">
                <a:solidFill>
                  <a:srgbClr val="385623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body" idx="1"/>
          </p:nvPr>
        </p:nvSpPr>
        <p:spPr>
          <a:xfrm>
            <a:off x="5261287" y="223257"/>
            <a:ext cx="2575119" cy="160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85623"/>
              </a:buClr>
              <a:buSzPts val="900"/>
              <a:buNone/>
              <a:defRPr sz="900">
                <a:solidFill>
                  <a:srgbClr val="385623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33C0B"/>
              </a:buClr>
              <a:buSzPts val="1000"/>
              <a:buNone/>
              <a:defRPr sz="1000">
                <a:solidFill>
                  <a:srgbClr val="833C0B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1 pic">
  <p:cSld name="2 column 1 pic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>
            <a:spLocks noGrp="1"/>
          </p:cNvSpPr>
          <p:nvPr>
            <p:ph type="pic" idx="2"/>
          </p:nvPr>
        </p:nvSpPr>
        <p:spPr>
          <a:xfrm>
            <a:off x="3440113" y="-16481"/>
            <a:ext cx="8751887" cy="6884006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  <p:sp>
        <p:nvSpPr>
          <p:cNvPr id="77" name="Google Shape;77;p16"/>
          <p:cNvSpPr/>
          <p:nvPr/>
        </p:nvSpPr>
        <p:spPr>
          <a:xfrm>
            <a:off x="6982135" y="-16482"/>
            <a:ext cx="5209865" cy="1939918"/>
          </a:xfrm>
          <a:prstGeom prst="rect">
            <a:avLst/>
          </a:prstGeom>
          <a:solidFill>
            <a:srgbClr val="0C0C0C">
              <a:alpha val="6784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192E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7455774" y="197460"/>
            <a:ext cx="4403994" cy="1650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900"/>
              <a:buNone/>
              <a:defRPr sz="900">
                <a:solidFill>
                  <a:schemeClr val="accent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2640542" y="2914270"/>
            <a:ext cx="416259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 Black"/>
              <a:buNone/>
              <a:defRPr sz="12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 Black"/>
              <a:buNone/>
              <a:defRPr sz="4400" b="0" i="0" u="none" strike="noStrike" cap="none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r-Latn-R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/>
          <p:nvPr/>
        </p:nvSpPr>
        <p:spPr>
          <a:xfrm>
            <a:off x="-60950" y="-84900"/>
            <a:ext cx="12393300" cy="6942900"/>
          </a:xfrm>
          <a:prstGeom prst="rect">
            <a:avLst/>
          </a:prstGeom>
          <a:solidFill>
            <a:srgbClr val="9BDCE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950" y="1650963"/>
            <a:ext cx="5860325" cy="367837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"/>
          <p:cNvSpPr/>
          <p:nvPr/>
        </p:nvSpPr>
        <p:spPr>
          <a:xfrm>
            <a:off x="6078679" y="1891440"/>
            <a:ext cx="5748600" cy="3197400"/>
          </a:xfrm>
          <a:prstGeom prst="rect">
            <a:avLst/>
          </a:prstGeom>
          <a:solidFill>
            <a:srgbClr val="192E3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"/>
          <p:cNvSpPr txBox="1">
            <a:spLocks noGrp="1"/>
          </p:cNvSpPr>
          <p:nvPr>
            <p:ph type="title"/>
          </p:nvPr>
        </p:nvSpPr>
        <p:spPr>
          <a:xfrm>
            <a:off x="6078729" y="3960615"/>
            <a:ext cx="5748600" cy="10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 Black"/>
              <a:buNone/>
            </a:pPr>
            <a:r>
              <a:rPr lang="sr-Latn-RS" sz="2000">
                <a:solidFill>
                  <a:schemeClr val="lt1"/>
                </a:solidFill>
              </a:rPr>
              <a:t>PISIO - CLOUD STORAGE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147" name="Google Shape;147;p1"/>
          <p:cNvSpPr/>
          <p:nvPr/>
        </p:nvSpPr>
        <p:spPr>
          <a:xfrm>
            <a:off x="-7950" y="5084824"/>
            <a:ext cx="12503700" cy="63900"/>
          </a:xfrm>
          <a:prstGeom prst="rect">
            <a:avLst/>
          </a:prstGeom>
          <a:solidFill>
            <a:srgbClr val="192E3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"/>
          <p:cNvSpPr/>
          <p:nvPr/>
        </p:nvSpPr>
        <p:spPr>
          <a:xfrm>
            <a:off x="-7950" y="1891448"/>
            <a:ext cx="12503700" cy="63900"/>
          </a:xfrm>
          <a:prstGeom prst="rect">
            <a:avLst/>
          </a:prstGeom>
          <a:solidFill>
            <a:srgbClr val="192E3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9" name="Google Shape;14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7275" y="2209125"/>
            <a:ext cx="1751500" cy="175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"/>
          <p:cNvSpPr/>
          <p:nvPr/>
        </p:nvSpPr>
        <p:spPr>
          <a:xfrm rot="10800000" flipH="1">
            <a:off x="1296" y="2964966"/>
            <a:ext cx="6140424" cy="4571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tx2">
                  <a:lumMod val="1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"/>
          <p:cNvSpPr/>
          <p:nvPr/>
        </p:nvSpPr>
        <p:spPr>
          <a:xfrm rot="-5400000">
            <a:off x="2689863" y="3406140"/>
            <a:ext cx="6858000" cy="4572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tx2">
                  <a:lumMod val="10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"/>
          <p:cNvSpPr txBox="1"/>
          <p:nvPr/>
        </p:nvSpPr>
        <p:spPr>
          <a:xfrm>
            <a:off x="519221" y="1569520"/>
            <a:ext cx="510457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F9000"/>
              </a:buClr>
              <a:buSzPts val="1600"/>
              <a:buFont typeface="Arial Black"/>
              <a:buNone/>
            </a:pPr>
            <a:r>
              <a:rPr lang="en-US" sz="2400" b="0" i="0" u="none" strike="noStrike" cap="none" dirty="0">
                <a:solidFill>
                  <a:schemeClr val="tx1">
                    <a:lumMod val="50000"/>
                    <a:lumOff val="50000"/>
                  </a:schemeClr>
                </a:solidFill>
                <a:latin typeface="Arial Black"/>
                <a:ea typeface="Arial Black"/>
                <a:cs typeface="Arial Black"/>
                <a:sym typeface="Arial Black"/>
              </a:rPr>
              <a:t>SIGURAN CLOUD STORAGE</a:t>
            </a:r>
            <a:endParaRPr sz="2400" b="0" i="0" u="none" strike="noStrike" cap="none" dirty="0">
              <a:solidFill>
                <a:schemeClr val="tx1">
                  <a:lumMod val="50000"/>
                  <a:lumOff val="50000"/>
                </a:schemeClr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164" name="Google Shape;164;p2"/>
          <p:cNvSpPr txBox="1"/>
          <p:nvPr/>
        </p:nvSpPr>
        <p:spPr>
          <a:xfrm>
            <a:off x="519221" y="4029322"/>
            <a:ext cx="5686798" cy="25183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ctr" anchorCtr="0">
            <a:noAutofit/>
          </a:bodyPr>
          <a:lstStyle/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000"/>
              <a:buFontTx/>
              <a:buChar char="-"/>
            </a:pPr>
            <a:r>
              <a:rPr lang="sr-Latn-RS" sz="2000" b="0" i="0" u="none" strike="noStrike" cap="none" dirty="0">
                <a:solidFill>
                  <a:schemeClr val="tx2">
                    <a:lumMod val="25000"/>
                  </a:schemeClr>
                </a:solidFill>
                <a:latin typeface="Arial"/>
                <a:ea typeface="Arial"/>
                <a:cs typeface="Arial"/>
                <a:sym typeface="Arial"/>
              </a:rPr>
              <a:t>Upravljanje sadržajem</a:t>
            </a:r>
            <a:endParaRPr sz="2000" b="0" i="0" u="none" strike="noStrike" cap="none" dirty="0">
              <a:solidFill>
                <a:schemeClr val="tx2">
                  <a:lumMod val="2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100" lvl="1" indent="-342900">
              <a:buClr>
                <a:srgbClr val="7F6000"/>
              </a:buClr>
              <a:buSzPts val="2000"/>
              <a:buFontTx/>
              <a:buChar char="-"/>
            </a:pPr>
            <a:r>
              <a:rPr lang="en-US" sz="2000" dirty="0">
                <a:solidFill>
                  <a:schemeClr val="tx2">
                    <a:lumMod val="25000"/>
                  </a:schemeClr>
                </a:solidFill>
              </a:rPr>
              <a:t>Jednostavna administracija</a:t>
            </a:r>
            <a:endParaRPr lang="sr-Latn-RS" sz="2000" dirty="0">
              <a:solidFill>
                <a:schemeClr val="tx2">
                  <a:lumMod val="25000"/>
                </a:schemeClr>
              </a:solidFill>
            </a:endParaRPr>
          </a:p>
          <a:p>
            <a:pPr marL="800100" lvl="1" indent="-342900">
              <a:buClr>
                <a:srgbClr val="7F6000"/>
              </a:buClr>
              <a:buSzPts val="2000"/>
              <a:buFontTx/>
              <a:buChar char="-"/>
            </a:pPr>
            <a:r>
              <a:rPr lang="sr-Latn-RS" sz="2000" dirty="0">
                <a:solidFill>
                  <a:schemeClr val="tx2">
                    <a:lumMod val="25000"/>
                  </a:schemeClr>
                </a:solidFill>
              </a:rPr>
              <a:t>Jednostavno distribuiranje.</a:t>
            </a:r>
          </a:p>
          <a:p>
            <a:pPr marL="914400" marR="0" lvl="1" indent="-457200" algn="l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000"/>
              <a:buFont typeface="Courier New"/>
              <a:buChar char="o"/>
            </a:pPr>
            <a:endParaRPr lang="sr-Latn-RS" sz="2000" dirty="0">
              <a:solidFill>
                <a:schemeClr val="tx2">
                  <a:lumMod val="25000"/>
                </a:schemeClr>
              </a:solidFill>
            </a:endParaRPr>
          </a:p>
          <a:p>
            <a:pPr marL="457200" marR="0" lvl="1" algn="l" rtl="0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2000"/>
            </a:pPr>
            <a:endParaRPr sz="2000" dirty="0">
              <a:solidFill>
                <a:schemeClr val="tx2">
                  <a:lumMod val="25000"/>
                </a:schemeClr>
              </a:solidFill>
            </a:endParaRPr>
          </a:p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 dirty="0">
              <a:solidFill>
                <a:schemeClr val="tx2">
                  <a:lumMod val="25000"/>
                </a:schemeClr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oogle Shape;176;p3">
            <a:extLst>
              <a:ext uri="{FF2B5EF4-FFF2-40B4-BE49-F238E27FC236}">
                <a16:creationId xmlns:a16="http://schemas.microsoft.com/office/drawing/2014/main" id="{4200C708-7096-4AAB-929A-D91FCE96719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08122" y="2232302"/>
            <a:ext cx="3264452" cy="217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"/>
          <p:cNvSpPr txBox="1">
            <a:spLocks noGrp="1"/>
          </p:cNvSpPr>
          <p:nvPr>
            <p:ph type="title"/>
          </p:nvPr>
        </p:nvSpPr>
        <p:spPr>
          <a:xfrm>
            <a:off x="1937825" y="4942225"/>
            <a:ext cx="2822700" cy="9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ct val="100000"/>
              <a:buFont typeface="Arial Black"/>
              <a:buNone/>
            </a:pPr>
            <a:r>
              <a:rPr lang="sr-Latn-RS" sz="2800">
                <a:solidFill>
                  <a:srgbClr val="073763"/>
                </a:solidFill>
              </a:rPr>
              <a:t>TEHNOLOGIJE</a:t>
            </a:r>
            <a:endParaRPr sz="2800">
              <a:solidFill>
                <a:srgbClr val="073763"/>
              </a:solidFill>
            </a:endParaRPr>
          </a:p>
        </p:txBody>
      </p:sp>
      <p:sp>
        <p:nvSpPr>
          <p:cNvPr id="197" name="Google Shape;197;p4"/>
          <p:cNvSpPr/>
          <p:nvPr/>
        </p:nvSpPr>
        <p:spPr>
          <a:xfrm rot="-5400000">
            <a:off x="3301907" y="3406140"/>
            <a:ext cx="6858000" cy="45719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96473" y="2923919"/>
            <a:ext cx="1570974" cy="611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182646" y="5328445"/>
            <a:ext cx="1224046" cy="1028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298900" y="4077222"/>
            <a:ext cx="2236276" cy="70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78880" y="508669"/>
            <a:ext cx="4540589" cy="4540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301675" y="974849"/>
            <a:ext cx="1407150" cy="140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53584" y="3645961"/>
            <a:ext cx="1407152" cy="157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79250" y="1863138"/>
            <a:ext cx="2391755" cy="157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98799" y="314962"/>
            <a:ext cx="2391750" cy="12556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9700075" y="5214613"/>
            <a:ext cx="1737854" cy="125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SIO">
            <a:hlinkClick r:id="" action="ppaction://media"/>
            <a:extLst>
              <a:ext uri="{FF2B5EF4-FFF2-40B4-BE49-F238E27FC236}">
                <a16:creationId xmlns:a16="http://schemas.microsoft.com/office/drawing/2014/main" id="{EBBBAE24-A2E0-4B28-B1A8-4B50A0DC1E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2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6"/>
          <p:cNvSpPr txBox="1">
            <a:spLocks noGrp="1"/>
          </p:cNvSpPr>
          <p:nvPr>
            <p:ph type="title"/>
          </p:nvPr>
        </p:nvSpPr>
        <p:spPr>
          <a:xfrm>
            <a:off x="2731397" y="2136652"/>
            <a:ext cx="4096749" cy="2583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33C0B"/>
              </a:buClr>
              <a:buSzPts val="3600"/>
              <a:buFont typeface="Arial Black"/>
              <a:buNone/>
            </a:pPr>
            <a:r>
              <a:rPr lang="sr-Latn-RS" sz="4400" dirty="0">
                <a:solidFill>
                  <a:srgbClr val="8C0202"/>
                </a:solidFill>
              </a:rPr>
              <a:t>HVALA </a:t>
            </a:r>
            <a:br>
              <a:rPr lang="sr-Latn-RS" sz="4400" dirty="0">
                <a:solidFill>
                  <a:srgbClr val="8C0202"/>
                </a:solidFill>
              </a:rPr>
            </a:br>
            <a:r>
              <a:rPr lang="sr-Latn-RS" sz="4400" dirty="0">
                <a:solidFill>
                  <a:srgbClr val="8C0202"/>
                </a:solidFill>
              </a:rPr>
              <a:t>NA PAŽNJI</a:t>
            </a:r>
            <a:endParaRPr sz="4400" dirty="0">
              <a:solidFill>
                <a:srgbClr val="8C0202"/>
              </a:solidFill>
            </a:endParaRPr>
          </a:p>
        </p:txBody>
      </p:sp>
      <p:sp>
        <p:nvSpPr>
          <p:cNvPr id="218" name="Google Shape;218;p6"/>
          <p:cNvSpPr/>
          <p:nvPr/>
        </p:nvSpPr>
        <p:spPr>
          <a:xfrm>
            <a:off x="9494520" y="5797750"/>
            <a:ext cx="2697480" cy="64008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6"/>
          <p:cNvSpPr/>
          <p:nvPr/>
        </p:nvSpPr>
        <p:spPr>
          <a:xfrm rot="-5400000">
            <a:off x="6049069" y="3393755"/>
            <a:ext cx="6858000" cy="64008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52884" y="749680"/>
            <a:ext cx="1932297" cy="1932297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6"/>
          <p:cNvSpPr txBox="1"/>
          <p:nvPr/>
        </p:nvSpPr>
        <p:spPr>
          <a:xfrm>
            <a:off x="9062409" y="3428186"/>
            <a:ext cx="3513245" cy="2583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400"/>
              <a:buFont typeface="Arial"/>
              <a:buNone/>
            </a:pPr>
            <a:r>
              <a:rPr lang="sr-Latn-RS" sz="2400" b="0" i="0" u="none" strike="noStrike" cap="none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NJEGOŠ </a:t>
            </a:r>
            <a:br>
              <a:rPr lang="sr-Latn-RS" sz="2400" b="0" i="0" u="none" strike="noStrike" cap="none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sr-Latn-RS" sz="2400" b="0" i="0" u="none" strike="noStrike" cap="none" dirty="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DUKIĆ</a:t>
            </a:r>
            <a:endParaRPr sz="2400" b="0" i="0" u="none" strike="noStrike" cap="none" dirty="0">
              <a:solidFill>
                <a:srgbClr val="C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6"/>
          <p:cNvSpPr/>
          <p:nvPr/>
        </p:nvSpPr>
        <p:spPr>
          <a:xfrm rot="-5400000">
            <a:off x="8726426" y="3398325"/>
            <a:ext cx="6867140" cy="64008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Office PowerPoint</Application>
  <PresentationFormat>Widescreen</PresentationFormat>
  <Paragraphs>9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 Black</vt:lpstr>
      <vt:lpstr>Courier New</vt:lpstr>
      <vt:lpstr>Arial</vt:lpstr>
      <vt:lpstr>Office Theme</vt:lpstr>
      <vt:lpstr>PISIO - CLOUD STORAGE</vt:lpstr>
      <vt:lpstr>PowerPoint Presentation</vt:lpstr>
      <vt:lpstr>TEHNOLOGIJE</vt:lpstr>
      <vt:lpstr>PowerPoint Presentation</vt:lpstr>
      <vt:lpstr>HVALA  NA PAŽNJI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PISIO - CLOUD STORAGE</dc:title>
  <dc:creator>Njegoš Dukić</dc:creator>
  <cp:lastModifiedBy>Njegoš Dukić</cp:lastModifiedBy>
  <cp:revision>3</cp:revision>
  <dcterms:created xsi:type="dcterms:W3CDTF">2021-07-05T09:53:36Z</dcterms:created>
  <dcterms:modified xsi:type="dcterms:W3CDTF">2022-02-26T16:38:01Z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